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BB74F5C-22F9-433F-940F-C564FC70971C}"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876BD4A-7ADD-46F4-877D-C2A730DFA0C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74F5C-22F9-433F-940F-C564FC70971C}"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B74F5C-22F9-433F-940F-C564FC70971C}"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74F5C-22F9-433F-940F-C564FC70971C}"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BB74F5C-22F9-433F-940F-C564FC70971C}" type="datetimeFigureOut">
              <a:rPr lang="en-US" smtClean="0"/>
              <a:t>4/3/2016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6BD4A-7ADD-46F4-877D-C2A730DFA0C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B74F5C-22F9-433F-940F-C564FC70971C}"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B74F5C-22F9-433F-940F-C564FC70971C}"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74F5C-22F9-433F-940F-C564FC70971C}"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BB74F5C-22F9-433F-940F-C564FC70971C}"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6BD4A-7ADD-46F4-877D-C2A730DFA0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B74F5C-22F9-433F-940F-C564FC70971C}"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6BD4A-7ADD-46F4-877D-C2A730DFA0C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BB74F5C-22F9-433F-940F-C564FC70971C}" type="datetimeFigureOut">
              <a:rPr lang="en-US" smtClean="0"/>
              <a:t>4/3/2016</a:t>
            </a:fld>
            <a:endParaRPr lang="en-US"/>
          </a:p>
        </p:txBody>
      </p:sp>
      <p:sp>
        <p:nvSpPr>
          <p:cNvPr id="7" name="Slide Number Placeholder 6"/>
          <p:cNvSpPr>
            <a:spLocks noGrp="1"/>
          </p:cNvSpPr>
          <p:nvPr>
            <p:ph type="sldNum" sz="quarter" idx="12"/>
          </p:nvPr>
        </p:nvSpPr>
        <p:spPr/>
        <p:txBody>
          <a:bodyPr/>
          <a:lstStyle/>
          <a:p>
            <a:fld id="{B876BD4A-7ADD-46F4-877D-C2A730DFA0C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BB74F5C-22F9-433F-940F-C564FC70971C}" type="datetimeFigureOut">
              <a:rPr lang="en-US" smtClean="0"/>
              <a:t>4/3/2016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876BD4A-7ADD-46F4-877D-C2A730DFA0C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6629400" cy="3581399"/>
          </a:xfrm>
        </p:spPr>
        <p:txBody>
          <a:bodyPr>
            <a:normAutofit/>
          </a:bodyPr>
          <a:lstStyle/>
          <a:p>
            <a:r>
              <a:rPr lang="en-US" dirty="0"/>
              <a:t>Fluorescent Light Fixtures and PCBs</a:t>
            </a:r>
            <a:br>
              <a:rPr lang="en-US" dirty="0"/>
            </a:br>
            <a:endParaRPr lang="en-US" dirty="0"/>
          </a:p>
        </p:txBody>
      </p:sp>
    </p:spTree>
    <p:extLst>
      <p:ext uri="{BB962C8B-B14F-4D97-AF65-F5344CB8AC3E}">
        <p14:creationId xmlns:p14="http://schemas.microsoft.com/office/powerpoint/2010/main" val="315512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r>
              <a:rPr lang="en-US" b="1" dirty="0"/>
              <a:t>What Should I Do if My Light Ballast Leaks?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7. Contaminated materials (ballasts, rags, contaminated clothing, gloves, drapes, carpets, etc.) should be packed into crumpled newspapers or other absorbent materials (sawdust, kitty litter, vermiculite, soil, etc.) and placed in a double thickness plastic bag. This bag should be taken to one of the transporters found in Resources, below. There, the contaminated materials will be packed in a drum approved for PCBs by the Department of Transportation and finally disposed of at an EPA-approved site. (One might consider discarding the entire light fixture instead of decontaminating the unit. This would eliminate the chance of skin coming into contact with the PCBs while cleaning inside the light fixture.)</a:t>
            </a:r>
          </a:p>
          <a:p>
            <a:endParaRPr lang="en-US" dirty="0"/>
          </a:p>
        </p:txBody>
      </p:sp>
    </p:spTree>
    <p:extLst>
      <p:ext uri="{BB962C8B-B14F-4D97-AF65-F5344CB8AC3E}">
        <p14:creationId xmlns:p14="http://schemas.microsoft.com/office/powerpoint/2010/main" val="349060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r>
              <a:rPr lang="en-US" b="1" dirty="0"/>
              <a:t>What Should I Do if My Light Ballast Leaks?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8. When you are completely through with the cleanup process, and the contaminated materials and protective clothing have been packed for disposal, you should wash your hands thoroughly with detergent.</a:t>
            </a:r>
          </a:p>
          <a:p>
            <a:r>
              <a:rPr lang="en-US" dirty="0"/>
              <a:t>9. Continue to ventilate the room for 24 hours before reuse.</a:t>
            </a:r>
          </a:p>
          <a:p>
            <a:endParaRPr lang="en-US" dirty="0"/>
          </a:p>
        </p:txBody>
      </p:sp>
    </p:spTree>
    <p:extLst>
      <p:ext uri="{BB962C8B-B14F-4D97-AF65-F5344CB8AC3E}">
        <p14:creationId xmlns:p14="http://schemas.microsoft.com/office/powerpoint/2010/main" val="3232835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533400"/>
            <a:ext cx="8260672" cy="914399"/>
          </a:xfrm>
        </p:spPr>
        <p:txBody>
          <a:bodyPr>
            <a:normAutofit fontScale="90000"/>
          </a:bodyPr>
          <a:lstStyle/>
          <a:p>
            <a:r>
              <a:rPr lang="en-US" b="1" dirty="0"/>
              <a:t>How Do I Get Rid of </a:t>
            </a:r>
            <a:r>
              <a:rPr lang="en-US" b="1" dirty="0" smtClean="0"/>
              <a:t>Fluorescent </a:t>
            </a:r>
            <a:r>
              <a:rPr lang="en-US" b="1" dirty="0"/>
              <a:t>Fixtures Containing PCBs?</a:t>
            </a:r>
            <a:endParaRPr lang="en-US" dirty="0"/>
          </a:p>
        </p:txBody>
      </p:sp>
      <p:sp>
        <p:nvSpPr>
          <p:cNvPr id="3" name="Content Placeholder 2"/>
          <p:cNvSpPr>
            <a:spLocks noGrp="1"/>
          </p:cNvSpPr>
          <p:nvPr>
            <p:ph idx="1"/>
          </p:nvPr>
        </p:nvSpPr>
        <p:spPr>
          <a:xfrm>
            <a:off x="457200" y="1752600"/>
            <a:ext cx="8229600" cy="4800600"/>
          </a:xfrm>
        </p:spPr>
        <p:txBody>
          <a:bodyPr>
            <a:normAutofit fontScale="85000" lnSpcReduction="20000"/>
          </a:bodyPr>
          <a:lstStyle/>
          <a:p>
            <a:r>
              <a:rPr lang="en-US" dirty="0"/>
              <a:t>Arrangements may be made with various PCB transporters or PCB commercial storage providers for shipment of ballast, PCB soiled items, or fluorescent fixtures containing PCBs to an EPA approved chemical waste processing site. You may wish to call more than one transporter or commercial storage provider to compare prices. Your EPA regional office can provide you with a list of authorized PCB transporters and commercial storage providers. These companies may also be listed in the telephone yellow pages under waste disposal. There are several other options homeowners may have to dispose of this material. We suggest the following:</a:t>
            </a:r>
          </a:p>
          <a:p>
            <a:pPr marL="114300" indent="0">
              <a:buNone/>
            </a:pPr>
            <a:r>
              <a:rPr lang="en-US" dirty="0"/>
              <a:t>1. Check with your local health department to determine if it has household hazardous waste collection centers that can accommodate fluorescent light ballasts containing PCBs.</a:t>
            </a:r>
          </a:p>
          <a:p>
            <a:pPr marL="114300" indent="0">
              <a:buNone/>
            </a:pPr>
            <a:r>
              <a:rPr lang="en-US" dirty="0"/>
              <a:t>2. Check with your local fire department to determine if it schedules periodic collection of household hazardous waste and, if so, it will accept PCB light ballasts. Many of them do this once a year.</a:t>
            </a:r>
          </a:p>
          <a:p>
            <a:endParaRPr lang="en-US" dirty="0"/>
          </a:p>
        </p:txBody>
      </p:sp>
    </p:spTree>
    <p:extLst>
      <p:ext uri="{BB962C8B-B14F-4D97-AF65-F5344CB8AC3E}">
        <p14:creationId xmlns:p14="http://schemas.microsoft.com/office/powerpoint/2010/main" val="208463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purpose of this guide is to provide some basic information on polychlorinated biphenyls (PCBs) and guidelines for handling PCBs in fluorescent light fixtures.</a:t>
            </a:r>
          </a:p>
          <a:p>
            <a:r>
              <a:rPr lang="en-US" dirty="0"/>
              <a:t>Although the precautionary actions described in this guide may seem extreme, or suggest to some that cleanup of a small PCB spill is personally hazardous, this is not generally so. </a:t>
            </a:r>
          </a:p>
          <a:p>
            <a:r>
              <a:rPr lang="en-US" dirty="0"/>
              <a:t>For example, if you should get a small amount of PCBs on your skin during cleanup, it is highly unlikely that you would be harmed.</a:t>
            </a:r>
          </a:p>
          <a:p>
            <a:r>
              <a:rPr lang="en-US" dirty="0"/>
              <a:t>However, given the nature of PCBs and the fact that much is still unknown about the effects of minor exposures, no absolute guarantees or reassurances can be given. </a:t>
            </a:r>
          </a:p>
          <a:p>
            <a:endParaRPr lang="en-US" dirty="0"/>
          </a:p>
        </p:txBody>
      </p:sp>
    </p:spTree>
    <p:extLst>
      <p:ext uri="{BB962C8B-B14F-4D97-AF65-F5344CB8AC3E}">
        <p14:creationId xmlns:p14="http://schemas.microsoft.com/office/powerpoint/2010/main" val="159732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PCBs?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PCBs (polychlorinated biphenyls) belong to a broad family of organic chemicals known as chlorinated hydrocarbons. PCBs are produced by the combination of one or more chlorine atoms and a biphenyl molecule. Virtually all PCBs in existence today have been synthetically manufactured.</a:t>
            </a:r>
          </a:p>
          <a:p>
            <a:r>
              <a:rPr lang="en-US" dirty="0"/>
              <a:t>PCBs range in consistency from heavy oily liquids to waxy solids. Prior to 1979, PCBs were widely used in electrical equipment such as transformers, capacitators, switches and voltage regulators for their "cooling" properties because they do not readily burn or conduct electricity and only boil at high temperatures. Also, PCBs do not readily react with other chemicals. They were also used in mining equipment, heat transfer and hydraulic systems, carbonless copy paper, pigments and microscopy mounting media.</a:t>
            </a:r>
          </a:p>
          <a:p>
            <a:endParaRPr lang="en-US" dirty="0"/>
          </a:p>
        </p:txBody>
      </p:sp>
    </p:spTree>
    <p:extLst>
      <p:ext uri="{BB962C8B-B14F-4D97-AF65-F5344CB8AC3E}">
        <p14:creationId xmlns:p14="http://schemas.microsoft.com/office/powerpoint/2010/main" val="2697511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are PCBs Harmful?</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When released into the environment, PCBs do not easily break apart and form new chemical arrangements (i.e., they are not readily biodegradable). Instead, they persist for many years, </a:t>
            </a:r>
            <a:r>
              <a:rPr lang="en-US" dirty="0" err="1"/>
              <a:t>bioaccumulate</a:t>
            </a:r>
            <a:r>
              <a:rPr lang="en-US" dirty="0"/>
              <a:t> and </a:t>
            </a:r>
            <a:r>
              <a:rPr lang="en-US" dirty="0" err="1"/>
              <a:t>bioconcentrate</a:t>
            </a:r>
            <a:r>
              <a:rPr lang="en-US" dirty="0"/>
              <a:t> in organisms. </a:t>
            </a:r>
            <a:endParaRPr lang="en-US" dirty="0" smtClean="0"/>
          </a:p>
          <a:p>
            <a:r>
              <a:rPr lang="en-US" dirty="0" smtClean="0"/>
              <a:t>Laboratory </a:t>
            </a:r>
            <a:r>
              <a:rPr lang="en-US" dirty="0"/>
              <a:t>data show that PCBs cause cancer in animals. Although there are no actual data showing that PCBs cause cancer in humans, the EPA's policy is to consider any animal carcinogen a possible human carcinogen. Animal studies show adverse reproductive and developmental effects from repeated exposure to PCBs. </a:t>
            </a:r>
            <a:endParaRPr lang="en-US" dirty="0" smtClean="0"/>
          </a:p>
          <a:p>
            <a:r>
              <a:rPr lang="en-US" dirty="0" smtClean="0"/>
              <a:t>In </a:t>
            </a:r>
            <a:r>
              <a:rPr lang="en-US" dirty="0"/>
              <a:t>addition, it has been shown that PCBs are toxic to fish at very low levels of exposure. The survival rate and the reproductive success of fish can be adversely affected by the presence of PCBs</a:t>
            </a:r>
            <a:r>
              <a:rPr lang="en-US" dirty="0" smtClean="0"/>
              <a:t>.</a:t>
            </a:r>
          </a:p>
          <a:p>
            <a:r>
              <a:rPr lang="en-US" dirty="0" smtClean="0"/>
              <a:t>Exposure </a:t>
            </a:r>
            <a:r>
              <a:rPr lang="en-US" dirty="0"/>
              <a:t>to PCBs can cause </a:t>
            </a:r>
            <a:r>
              <a:rPr lang="en-US" dirty="0" err="1"/>
              <a:t>chloracne</a:t>
            </a:r>
            <a:r>
              <a:rPr lang="en-US" dirty="0"/>
              <a:t> (a painful disfiguring skin ailment), </a:t>
            </a:r>
            <a:r>
              <a:rPr lang="en-US" dirty="0" smtClean="0"/>
              <a:t>liver damage</a:t>
            </a:r>
            <a:r>
              <a:rPr lang="en-US" dirty="0"/>
              <a:t>, nausea, dizziness, eye irritation and bronchitis.</a:t>
            </a:r>
          </a:p>
          <a:p>
            <a:endParaRPr lang="en-US" dirty="0"/>
          </a:p>
        </p:txBody>
      </p:sp>
    </p:spTree>
    <p:extLst>
      <p:ext uri="{BB962C8B-B14F-4D97-AF65-F5344CB8AC3E}">
        <p14:creationId xmlns:p14="http://schemas.microsoft.com/office/powerpoint/2010/main" val="3850212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191828"/>
          </a:xfrm>
        </p:spPr>
        <p:txBody>
          <a:bodyPr>
            <a:normAutofit fontScale="90000"/>
          </a:bodyPr>
          <a:lstStyle/>
          <a:p>
            <a:r>
              <a:rPr lang="en-US" b="1" dirty="0"/>
              <a:t>Small Capacitors in Fluorescent Light Ballasts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Light ballasts are the primary electric components of fluorescent light fixtures and are generally located within the fixture under a metal cover plate. The ballast units are generally composed of a transformer to reduce the incoming voltage, a small capacitator (which may contain PCBs), and possibly a thermal cut-off switch and/or safety fuse. These components are surrounded by a tar-like substance that is designed to muffle the noise that is inherent in the operation of the ballast.</a:t>
            </a:r>
          </a:p>
          <a:p>
            <a:endParaRPr lang="en-US" dirty="0"/>
          </a:p>
        </p:txBody>
      </p:sp>
    </p:spTree>
    <p:extLst>
      <p:ext uri="{BB962C8B-B14F-4D97-AF65-F5344CB8AC3E}">
        <p14:creationId xmlns:p14="http://schemas.microsoft.com/office/powerpoint/2010/main" val="43882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This substance covers the small capacitator. When a ballast unit fails, excessive heat can be generated which will melt or burn the tar material, creating a characteristic foul odor.</a:t>
            </a:r>
          </a:p>
          <a:p>
            <a:r>
              <a:rPr lang="en-US" dirty="0"/>
              <a:t>In considering causes of ballast failure, some privately conducted tests have indicated that operation of power-saving lamps with standard ballast or standard lamps with a power-saving ballast tends to significantly increase the ballast operating temperature and decrease its normal life-span. </a:t>
            </a:r>
            <a:endParaRPr lang="en-US" dirty="0" smtClean="0"/>
          </a:p>
          <a:p>
            <a:r>
              <a:rPr lang="en-US" dirty="0" smtClean="0"/>
              <a:t>It </a:t>
            </a:r>
            <a:r>
              <a:rPr lang="en-US" dirty="0"/>
              <a:t>appears that ballasts will fail less frequently if standard lamps are used only with standard ballasts and power-saving lamps with power-saving ballasts. </a:t>
            </a:r>
            <a:endParaRPr lang="en-US" dirty="0" smtClean="0"/>
          </a:p>
          <a:p>
            <a:r>
              <a:rPr lang="en-US" dirty="0" smtClean="0"/>
              <a:t>Fluorescent </a:t>
            </a:r>
            <a:r>
              <a:rPr lang="en-US" dirty="0"/>
              <a:t>lamps should be changed in pairs: new lamps should not be used with old lamps.</a:t>
            </a:r>
          </a:p>
          <a:p>
            <a:endParaRPr lang="en-US" dirty="0"/>
          </a:p>
        </p:txBody>
      </p:sp>
      <p:sp>
        <p:nvSpPr>
          <p:cNvPr id="4" name="Title 1"/>
          <p:cNvSpPr>
            <a:spLocks noGrp="1"/>
          </p:cNvSpPr>
          <p:nvPr>
            <p:ph type="title"/>
          </p:nvPr>
        </p:nvSpPr>
        <p:spPr>
          <a:xfrm>
            <a:off x="426128" y="685800"/>
            <a:ext cx="8260672" cy="761999"/>
          </a:xfrm>
        </p:spPr>
        <p:txBody>
          <a:bodyPr>
            <a:normAutofit fontScale="90000"/>
          </a:bodyPr>
          <a:lstStyle/>
          <a:p>
            <a:r>
              <a:rPr lang="en-US" b="1" dirty="0"/>
              <a:t>Small Capacitors in Fluorescent Light Ballasts</a:t>
            </a:r>
            <a:r>
              <a:rPr lang="en-US" dirty="0"/>
              <a:t/>
            </a:r>
            <a:br>
              <a:rPr lang="en-US" dirty="0"/>
            </a:br>
            <a:endParaRPr lang="en-US" dirty="0"/>
          </a:p>
        </p:txBody>
      </p:sp>
    </p:spTree>
    <p:extLst>
      <p:ext uri="{BB962C8B-B14F-4D97-AF65-F5344CB8AC3E}">
        <p14:creationId xmlns:p14="http://schemas.microsoft.com/office/powerpoint/2010/main" val="3808012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r>
              <a:rPr lang="en-US" b="1" dirty="0"/>
              <a:t>What Should I Do if My Light Ballast Leaks?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1</a:t>
            </a:r>
            <a:r>
              <a:rPr lang="en-US" dirty="0"/>
              <a:t>. Vacate the room or area immediately and open any windows to ventilate the room to the outside. If the incident occurred in a room which cannot be vented, the person replacing the failed ballast and cleaning up can reduce exposure by wearing a chemical cartridge respirator equipped with an organic vapor cartridge</a:t>
            </a:r>
            <a:r>
              <a:rPr lang="en-US" dirty="0" smtClean="0"/>
              <a:t>.</a:t>
            </a:r>
          </a:p>
          <a:p>
            <a:r>
              <a:rPr lang="en-US" dirty="0"/>
              <a:t>2. Turn off the light fixture at the switch and disconnect electricity at the fuse or breaker box. Let the ballast unit cool for 20 to 30 minutes before proceeding. If the room is fully ventilated, the amount of PCB contaminated particulate matter in the air should decrease significantly enough to make negligible any risk from breathing.</a:t>
            </a:r>
          </a:p>
          <a:p>
            <a:endParaRPr lang="en-US" dirty="0"/>
          </a:p>
          <a:p>
            <a:endParaRPr lang="en-US" dirty="0"/>
          </a:p>
        </p:txBody>
      </p:sp>
    </p:spTree>
    <p:extLst>
      <p:ext uri="{BB962C8B-B14F-4D97-AF65-F5344CB8AC3E}">
        <p14:creationId xmlns:p14="http://schemas.microsoft.com/office/powerpoint/2010/main" val="367610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r>
              <a:rPr lang="en-US" b="1" dirty="0"/>
              <a:t>What Should I Do if My Light Ballast Leaks?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3. Since PCBs are readily absorbed through the skin, you should wear rubber gloves that will not absorb PCBs (e.g., neoprene, butyl or nitrile). Further, if you will be working directly under the fixture, consider using additional protective gear such as goggles (or a face shield) and a rubber apron to help guard against possible exposure from further leaking or cleanup activities. Exercise caution to avoid personal contamination (e.g., from touching your face with a contaminated glove). During the cleanup or removal period</a:t>
            </a:r>
            <a:r>
              <a:rPr lang="en-US" dirty="0" smtClean="0"/>
              <a:t>, smoking </a:t>
            </a:r>
            <a:r>
              <a:rPr lang="en-US" dirty="0"/>
              <a:t>should be prohibited in the area because smoking increases the inhalation rate of contaminated air. In addition, you may be using a flammable solvent in the cleanup.</a:t>
            </a:r>
          </a:p>
          <a:p>
            <a:endParaRPr lang="en-US" dirty="0"/>
          </a:p>
          <a:p>
            <a:endParaRPr lang="en-US" dirty="0"/>
          </a:p>
        </p:txBody>
      </p:sp>
    </p:spTree>
    <p:extLst>
      <p:ext uri="{BB962C8B-B14F-4D97-AF65-F5344CB8AC3E}">
        <p14:creationId xmlns:p14="http://schemas.microsoft.com/office/powerpoint/2010/main" val="89508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r>
              <a:rPr lang="en-US" b="1" dirty="0"/>
              <a:t>What Should I Do if My Light Ballast Leaks?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4. Remove the fluorescent lamps</a:t>
            </a:r>
            <a:r>
              <a:rPr lang="en-US" dirty="0" smtClean="0"/>
              <a:t>.</a:t>
            </a:r>
            <a:endParaRPr lang="en-US" dirty="0"/>
          </a:p>
          <a:p>
            <a:r>
              <a:rPr lang="en-US" dirty="0"/>
              <a:t>5. Recheck that the power is off at the fuse or the breaker box, remove the metal cover over the wiring and ballast unit; loosen the ballast unit by taking out the metal screws which hold it to the end of the fixture; cut the electrical wires going to the ballast and remove the ballast.</a:t>
            </a:r>
          </a:p>
          <a:p>
            <a:r>
              <a:rPr lang="en-US" dirty="0"/>
              <a:t>6. Proceed to clean up leaks using the following guidelines</a:t>
            </a:r>
            <a:r>
              <a:rPr lang="en-US" dirty="0" smtClean="0"/>
              <a:t>: PCBs </a:t>
            </a:r>
            <a:r>
              <a:rPr lang="en-US" dirty="0"/>
              <a:t>that leak onto non-absorbent surfaces such as table tops and uncarpeted floors should first be cleaned up by wiping with a rag or paper towel or by scraping with a putty knife if hardened. Avoid smearing the PCB around. </a:t>
            </a:r>
          </a:p>
          <a:p>
            <a:endParaRPr lang="en-US" dirty="0"/>
          </a:p>
        </p:txBody>
      </p:sp>
    </p:spTree>
    <p:extLst>
      <p:ext uri="{BB962C8B-B14F-4D97-AF65-F5344CB8AC3E}">
        <p14:creationId xmlns:p14="http://schemas.microsoft.com/office/powerpoint/2010/main" val="3569559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TotalTime>
  <Words>1418</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Fluorescent Light Fixtures and PCBs </vt:lpstr>
      <vt:lpstr>Introduction </vt:lpstr>
      <vt:lpstr>What are PCBs? </vt:lpstr>
      <vt:lpstr>Why are PCBs Harmful? </vt:lpstr>
      <vt:lpstr>Small Capacitors in Fluorescent Light Ballasts </vt:lpstr>
      <vt:lpstr>Small Capacitors in Fluorescent Light Ballasts </vt:lpstr>
      <vt:lpstr>What Should I Do if My Light Ballast Leaks? </vt:lpstr>
      <vt:lpstr>What Should I Do if My Light Ballast Leaks? </vt:lpstr>
      <vt:lpstr>What Should I Do if My Light Ballast Leaks? </vt:lpstr>
      <vt:lpstr>What Should I Do if My Light Ballast Leaks? </vt:lpstr>
      <vt:lpstr>What Should I Do if My Light Ballast Leaks? </vt:lpstr>
      <vt:lpstr>How Do I Get Rid of Fluorescent Fixtures Containing PCBs?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Fluorescent Light Fixtures and PCBs</dc:title>
  <dc:creator>John Jean</dc:creator>
  <cp:lastModifiedBy>John Jean</cp:lastModifiedBy>
  <cp:revision>3</cp:revision>
  <dcterms:created xsi:type="dcterms:W3CDTF">2016-04-03T19:45:33Z</dcterms:created>
  <dcterms:modified xsi:type="dcterms:W3CDTF">2016-04-03T20:01:35Z</dcterms:modified>
</cp:coreProperties>
</file>